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79" d="100"/>
          <a:sy n="79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969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8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0.svg"/><Relationship Id="rId4" Type="http://schemas.openxmlformats.org/officeDocument/2006/relationships/image" Target="../media/image12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86262" y="2636703"/>
            <a:ext cx="7667613" cy="2435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394"/>
              </a:lnSpc>
              <a:buNone/>
            </a:pPr>
            <a:r>
              <a:rPr lang="en-US" sz="5400" dirty="0">
                <a:latin typeface="Trocchi" pitchFamily="34" charset="0"/>
                <a:ea typeface="Trocchi" pitchFamily="34" charset="-122"/>
                <a:cs typeface="Trocchi" pitchFamily="34" charset="-120"/>
              </a:rPr>
              <a:t>Progetto per  il corso di  Ingegneria del Software Avanzata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31481" r="31481"/>
          <a:stretch/>
        </p:blipFill>
        <p:spPr>
          <a:xfrm>
            <a:off x="0" y="0"/>
            <a:ext cx="3809047" cy="685628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4C4068-B293-E61C-F152-A5D6FE085A4F}"/>
              </a:ext>
            </a:extLst>
          </p:cNvPr>
          <p:cNvSpPr txBox="1"/>
          <p:nvPr/>
        </p:nvSpPr>
        <p:spPr>
          <a:xfrm>
            <a:off x="8258175" y="5947291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Angela Giulia Altomare</a:t>
            </a:r>
          </a:p>
        </p:txBody>
      </p:sp>
      <p:pic>
        <p:nvPicPr>
          <p:cNvPr id="5" name="image1.jpeg" descr="Immagine che contiene testo  Descrizione generata automaticamente">
            <a:extLst>
              <a:ext uri="{FF2B5EF4-FFF2-40B4-BE49-F238E27FC236}">
                <a16:creationId xmlns:a16="http://schemas.microsoft.com/office/drawing/2014/main" id="{B90C3477-ECC8-39B8-70E9-267996D905E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6574" y="378796"/>
            <a:ext cx="4654550" cy="19329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99475" y="226956"/>
            <a:ext cx="7999006" cy="1314121"/>
          </a:xfrm>
          <a:prstGeom prst="rect">
            <a:avLst/>
          </a:prstGeom>
          <a:solidFill>
            <a:srgbClr val="333333"/>
          </a:solidFill>
        </p:spPr>
      </p:sp>
      <p:sp>
        <p:nvSpPr>
          <p:cNvPr id="3" name="Object 2"/>
          <p:cNvSpPr/>
          <p:nvPr/>
        </p:nvSpPr>
        <p:spPr>
          <a:xfrm>
            <a:off x="4313746" y="379952"/>
            <a:ext cx="775141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Chat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4199475" cy="6865808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27063" r="27063"/>
          <a:stretch/>
        </p:blipFill>
        <p:spPr>
          <a:xfrm>
            <a:off x="0" y="0"/>
            <a:ext cx="4199475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513683" y="1848975"/>
            <a:ext cx="7046738" cy="1285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sp>
      <p:sp>
        <p:nvSpPr>
          <p:cNvPr id="7" name="Object 6"/>
          <p:cNvSpPr/>
          <p:nvPr/>
        </p:nvSpPr>
        <p:spPr>
          <a:xfrm>
            <a:off x="4799362" y="2071209"/>
            <a:ext cx="7227668" cy="7613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selezionata questa funzionalità dalla Home Page si viene rimandati ad una pagina con i messaggi già scambiati tra client e server e un campo di input per scrivere un nuovo messaggio da inviare al server</a:t>
            </a:r>
            <a:endParaRPr lang="en-US" sz="1600" dirty="0"/>
          </a:p>
        </p:txBody>
      </p:sp>
      <p:sp>
        <p:nvSpPr>
          <p:cNvPr id="8" name="Object 7"/>
          <p:cNvSpPr/>
          <p:nvPr/>
        </p:nvSpPr>
        <p:spPr>
          <a:xfrm>
            <a:off x="4513683" y="3442427"/>
            <a:ext cx="7046738" cy="1285554"/>
          </a:xfrm>
          <a:prstGeom prst="rect">
            <a:avLst/>
          </a:prstGeom>
          <a:noFill/>
        </p:spPr>
      </p:sp>
      <p:sp>
        <p:nvSpPr>
          <p:cNvPr id="9" name="Object 8"/>
          <p:cNvSpPr/>
          <p:nvPr/>
        </p:nvSpPr>
        <p:spPr>
          <a:xfrm>
            <a:off x="4799362" y="3664661"/>
            <a:ext cx="7227668" cy="2537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Mostrare i messaggi già scambiati: </a:t>
            </a:r>
            <a:endParaRPr lang="en-US" sz="1600" dirty="0"/>
          </a:p>
        </p:txBody>
      </p:sp>
      <p:sp>
        <p:nvSpPr>
          <p:cNvPr id="10" name="Object 9"/>
          <p:cNvSpPr/>
          <p:nvPr/>
        </p:nvSpPr>
        <p:spPr>
          <a:xfrm>
            <a:off x="4799362" y="3991406"/>
            <a:ext cx="7227668" cy="5075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00"/>
              </a:lnSpc>
              <a:spcBef>
                <a:spcPts val="564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ne esistono, verranno mostrate delle card contenenti i messaggi scambiati tra client e server </a:t>
            </a:r>
            <a:endParaRPr lang="en-US" sz="1600" dirty="0"/>
          </a:p>
        </p:txBody>
      </p:sp>
      <p:sp>
        <p:nvSpPr>
          <p:cNvPr id="11" name="Object 10"/>
          <p:cNvSpPr/>
          <p:nvPr/>
        </p:nvSpPr>
        <p:spPr>
          <a:xfrm>
            <a:off x="4799362" y="4615335"/>
            <a:ext cx="7046738" cy="1285554"/>
          </a:xfrm>
          <a:prstGeom prst="rect">
            <a:avLst/>
          </a:prstGeom>
          <a:noFill/>
        </p:spPr>
      </p:sp>
      <p:sp>
        <p:nvSpPr>
          <p:cNvPr id="12" name="Object 11"/>
          <p:cNvSpPr/>
          <p:nvPr/>
        </p:nvSpPr>
        <p:spPr>
          <a:xfrm>
            <a:off x="4799362" y="5258112"/>
            <a:ext cx="7227668" cy="5075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Nella pagina è presente un campo di input in cui inserire un nuovo messaggio da inviare al client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89952" y="2218413"/>
            <a:ext cx="7667613" cy="2435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394"/>
              </a:lnSpc>
              <a:buNone/>
            </a:pPr>
            <a:r>
              <a:rPr lang="en-US" sz="540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Applicazione</a:t>
            </a:r>
            <a:r>
              <a:rPr lang="en-US" sz="540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 server-client per lo </a:t>
            </a:r>
            <a:r>
              <a:rPr lang="en-US" sz="540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scambio</a:t>
            </a:r>
            <a:r>
              <a:rPr lang="en-US" sz="540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 di </a:t>
            </a:r>
            <a:r>
              <a:rPr lang="en-US" sz="540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dati</a:t>
            </a:r>
            <a:r>
              <a:rPr lang="en-US" sz="540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tramite</a:t>
            </a:r>
            <a:r>
              <a:rPr lang="en-US" sz="540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 web socket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31481" r="31481"/>
          <a:stretch/>
        </p:blipFill>
        <p:spPr>
          <a:xfrm>
            <a:off x="0" y="0"/>
            <a:ext cx="3809047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4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952"/>
            <a:ext cx="1218895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Tecnologie utilizzate: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71668" y="1017968"/>
            <a:ext cx="7645616" cy="11274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spcBef>
                <a:spcPts val="573"/>
              </a:spcBef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Cordova Framework, Node.js, Express.js and React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87972" y="306152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4560" y="3449307"/>
            <a:ext cx="438040" cy="676106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55657" y="4568833"/>
            <a:ext cx="2493022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Cordova Framework</a:t>
            </a:r>
            <a:endParaRPr lang="en-US" sz="1600" b="1" dirty="0"/>
          </a:p>
        </p:txBody>
      </p:sp>
      <p:sp>
        <p:nvSpPr>
          <p:cNvPr id="7" name="Object 6"/>
          <p:cNvSpPr/>
          <p:nvPr/>
        </p:nvSpPr>
        <p:spPr>
          <a:xfrm>
            <a:off x="455657" y="4897840"/>
            <a:ext cx="2493022" cy="1279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600" b="0" i="0" dirty="0">
                <a:solidFill>
                  <a:srgbClr val="D1D5DB"/>
                </a:solidFill>
                <a:effectLst/>
                <a:latin typeface="Söhne"/>
              </a:rPr>
              <a:t>Un framework per lo sviluppo di applicazioni mobili che consente ai programmatori di creare app per diverse piattaforme utilizzando HTML, CSS e JavaScript.</a:t>
            </a:r>
            <a:endParaRPr lang="en-US" sz="1600" dirty="0"/>
          </a:p>
        </p:txBody>
      </p:sp>
      <p:sp>
        <p:nvSpPr>
          <p:cNvPr id="8" name="Object 7"/>
          <p:cNvSpPr/>
          <p:nvPr/>
        </p:nvSpPr>
        <p:spPr>
          <a:xfrm>
            <a:off x="3916177" y="306152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854" y="3474417"/>
            <a:ext cx="714196" cy="609448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3347200" y="4568833"/>
            <a:ext cx="2566346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</a:t>
            </a:r>
            <a:endParaRPr lang="en-US" sz="1600" b="1" dirty="0"/>
          </a:p>
        </p:txBody>
      </p:sp>
      <p:sp>
        <p:nvSpPr>
          <p:cNvPr id="11" name="Object 10"/>
          <p:cNvSpPr/>
          <p:nvPr/>
        </p:nvSpPr>
        <p:spPr>
          <a:xfrm>
            <a:off x="3347200" y="4897840"/>
            <a:ext cx="2566346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600" b="0" i="0" dirty="0">
                <a:solidFill>
                  <a:srgbClr val="D1D5DB"/>
                </a:solidFill>
                <a:effectLst/>
                <a:latin typeface="Söhne"/>
              </a:rPr>
              <a:t>Un ambiente di esecuzione per JavaScript che consente ai programmatori di sviluppare applicazioni lato server.</a:t>
            </a:r>
            <a:endParaRPr lang="en-US" sz="1600" dirty="0"/>
          </a:p>
        </p:txBody>
      </p:sp>
      <p:sp>
        <p:nvSpPr>
          <p:cNvPr id="12" name="Object 11"/>
          <p:cNvSpPr/>
          <p:nvPr/>
        </p:nvSpPr>
        <p:spPr>
          <a:xfrm>
            <a:off x="6844382" y="306152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2167" y="3440937"/>
            <a:ext cx="657061" cy="67610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6317305" y="4568833"/>
            <a:ext cx="248254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Express.js</a:t>
            </a:r>
            <a:endParaRPr lang="en-US" sz="1600" b="1" dirty="0"/>
          </a:p>
        </p:txBody>
      </p:sp>
      <p:sp>
        <p:nvSpPr>
          <p:cNvPr id="15" name="Object 14"/>
          <p:cNvSpPr/>
          <p:nvPr/>
        </p:nvSpPr>
        <p:spPr>
          <a:xfrm>
            <a:off x="6317305" y="4897840"/>
            <a:ext cx="2482547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600" b="0" i="0" dirty="0">
                <a:solidFill>
                  <a:srgbClr val="D1D5DB"/>
                </a:solidFill>
                <a:effectLst/>
                <a:latin typeface="Söhne"/>
              </a:rPr>
              <a:t>Un framework per applicazioni web per Node.js che semplifica lo sviluppo di applicazioni web e API.</a:t>
            </a:r>
            <a:endParaRPr lang="en-US" sz="1600" dirty="0"/>
          </a:p>
        </p:txBody>
      </p:sp>
      <p:sp>
        <p:nvSpPr>
          <p:cNvPr id="16" name="Object 15"/>
          <p:cNvSpPr/>
          <p:nvPr/>
        </p:nvSpPr>
        <p:spPr>
          <a:xfrm>
            <a:off x="9772587" y="306152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7546" y="3507896"/>
            <a:ext cx="418995" cy="542789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9177424" y="4568833"/>
            <a:ext cx="2618720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</a:t>
            </a:r>
            <a:endParaRPr lang="en-US" sz="1600" b="1" dirty="0"/>
          </a:p>
        </p:txBody>
      </p:sp>
      <p:sp>
        <p:nvSpPr>
          <p:cNvPr id="19" name="Object 18"/>
          <p:cNvSpPr/>
          <p:nvPr/>
        </p:nvSpPr>
        <p:spPr>
          <a:xfrm>
            <a:off x="9177424" y="4897840"/>
            <a:ext cx="2618720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600" b="0" i="0" dirty="0">
                <a:solidFill>
                  <a:srgbClr val="D1D5DB"/>
                </a:solidFill>
                <a:effectLst/>
                <a:latin typeface="Söhne"/>
              </a:rPr>
              <a:t>Una libreria JavaScript per la costruzione di interfacce utente che viene utilizzata per creare applicazioni interattive a singola pagina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0" cy="274320"/>
          </a:xfrm>
          <a:prstGeom prst="rect">
            <a:avLst/>
          </a:prstGeom>
          <a:noFill/>
        </p:spPr>
      </p:sp>
      <p:sp>
        <p:nvSpPr>
          <p:cNvPr id="3" name="Object 2"/>
          <p:cNvSpPr/>
          <p:nvPr/>
        </p:nvSpPr>
        <p:spPr>
          <a:xfrm>
            <a:off x="0" y="379952"/>
            <a:ext cx="1218895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 Librerie di Test: NYC, Sinon, Mocha e Chai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87972" y="212997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2493" y="2501017"/>
            <a:ext cx="628493" cy="70467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528981" y="3637283"/>
            <a:ext cx="2346373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NYC:</a:t>
            </a:r>
            <a:endParaRPr lang="en-US" b="1" dirty="0"/>
          </a:p>
        </p:txBody>
      </p:sp>
      <p:sp>
        <p:nvSpPr>
          <p:cNvPr id="7" name="Object 6"/>
          <p:cNvSpPr/>
          <p:nvPr/>
        </p:nvSpPr>
        <p:spPr>
          <a:xfrm>
            <a:off x="528981" y="3966290"/>
            <a:ext cx="2346373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La libreria di testing "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nyc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" è una popolare scelta per le applicazioni JavaScript.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16177" y="212997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9287" y="2434064"/>
            <a:ext cx="542789" cy="80942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3436237" y="3637283"/>
            <a:ext cx="2388273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Sinon:</a:t>
            </a:r>
            <a:endParaRPr lang="en-US" b="1" dirty="0"/>
          </a:p>
        </p:txBody>
      </p:sp>
      <p:sp>
        <p:nvSpPr>
          <p:cNvPr id="11" name="Object 10"/>
          <p:cNvSpPr/>
          <p:nvPr/>
        </p:nvSpPr>
        <p:spPr>
          <a:xfrm>
            <a:off x="3436237" y="3966290"/>
            <a:ext cx="2388273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Sinon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è una libreria per la creazione di test spy,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stub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mock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844382" y="212997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2170" y="2509387"/>
            <a:ext cx="657061" cy="67610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6443004" y="3637283"/>
            <a:ext cx="2231150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Mocha:</a:t>
            </a:r>
            <a:endParaRPr lang="en-US" b="1" dirty="0"/>
          </a:p>
        </p:txBody>
      </p:sp>
      <p:sp>
        <p:nvSpPr>
          <p:cNvPr id="15" name="Object 14"/>
          <p:cNvSpPr/>
          <p:nvPr/>
        </p:nvSpPr>
        <p:spPr>
          <a:xfrm>
            <a:off x="6443004" y="3966290"/>
            <a:ext cx="2231150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Mocha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è un framework di test JavaScript ricco di funzionalità.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9772587" y="212997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7546" y="2576345"/>
            <a:ext cx="418995" cy="542789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9255985" y="3637283"/>
            <a:ext cx="246159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Chai: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9255985" y="3966290"/>
            <a:ext cx="2461597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Chai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è una libreria di asserzioni per Node.js e il browser.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1887928" y="5909737"/>
            <a:ext cx="8394046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four libraries are popular choices for testing JavaScript applications, and each has its own unique features and capabilities.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952"/>
            <a:ext cx="1218895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Specifiche dei requisiti dell'applicazione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401718"/>
            <a:ext cx="5446938" cy="4817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73"/>
              </a:lnSpc>
              <a:buSzPct val="100000"/>
              <a:buChar char="•"/>
            </a:pPr>
            <a:r>
              <a:rPr lang="en-US" sz="2052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Connessione</a:t>
            </a:r>
            <a:r>
              <a:rPr lang="en-US" sz="2052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server client </a:t>
            </a:r>
            <a:r>
              <a:rPr lang="en-US" sz="2052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utilizzando</a:t>
            </a:r>
            <a:r>
              <a:rPr lang="en-US" sz="2052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52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</a:t>
            </a:r>
            <a:endParaRPr lang="en-US" sz="2052" b="1" dirty="0">
              <a:solidFill>
                <a:schemeClr val="bg1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Consente agli utenti di connettere un server a uno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dispositivo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android (o un browser) in remoto</a:t>
            </a:r>
          </a:p>
          <a:p>
            <a:pPr marL="242900" indent="-242900" algn="l">
              <a:lnSpc>
                <a:spcPts val="2873"/>
              </a:lnSpc>
              <a:spcBef>
                <a:spcPts val="2338"/>
              </a:spcBef>
              <a:buSzPct val="100000"/>
              <a:buChar char="•"/>
            </a:pPr>
            <a:r>
              <a:rPr lang="en-US" sz="2052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Invio di </a:t>
            </a:r>
            <a:r>
              <a:rPr lang="en-US" sz="2052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comandi</a:t>
            </a:r>
            <a:r>
              <a:rPr lang="en-US" sz="2052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dal server al client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Gli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utenti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server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possono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inviare comandi al client</a:t>
            </a:r>
          </a:p>
          <a:p>
            <a:pPr marL="242900" indent="-242900" algn="l">
              <a:lnSpc>
                <a:spcPts val="2873"/>
              </a:lnSpc>
              <a:spcBef>
                <a:spcPts val="2338"/>
              </a:spcBef>
              <a:buSzPct val="100000"/>
              <a:buChar char="•"/>
            </a:pPr>
            <a:r>
              <a:rPr lang="en-US" sz="2052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Ricezione di dati dal server al client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dati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vengono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inviati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risposta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alle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richieste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del server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vengono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visualizzati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front-end</a:t>
            </a:r>
          </a:p>
          <a:p>
            <a:pPr marL="242900" indent="-242900" algn="l">
              <a:lnSpc>
                <a:spcPts val="2873"/>
              </a:lnSpc>
              <a:spcBef>
                <a:spcPts val="2338"/>
              </a:spcBef>
              <a:buSzPct val="100000"/>
              <a:buChar char="•"/>
            </a:pPr>
            <a:r>
              <a:rPr lang="en-US" sz="2052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Visualizzazione dei dati del dispositivo connesso </a:t>
            </a:r>
            <a:r>
              <a:rPr lang="en-US" sz="2052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sul</a:t>
            </a:r>
            <a:r>
              <a:rPr lang="en-US" sz="2052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server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stabilita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connessione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sarà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possible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visualizzare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alcuni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informazioni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come il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piattafroma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ed il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modello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 dispositive android,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sul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3"/>
          <p:cNvSpPr/>
          <p:nvPr/>
        </p:nvSpPr>
        <p:spPr>
          <a:xfrm>
            <a:off x="6284928" y="1414876"/>
            <a:ext cx="5446938" cy="50631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73"/>
              </a:lnSpc>
              <a:buSzPct val="100000"/>
              <a:buChar char="•"/>
            </a:pPr>
            <a:r>
              <a:rPr lang="en-US" sz="2052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Requisiti di sistema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client deve essere un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dispositivo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 sistema operativo Android o un browser. Il server deve supportare socket/websocket e deve consentire la connessione di un singolo client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alla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volta.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endParaRPr lang="en-US" sz="1311" dirty="0">
              <a:solidFill>
                <a:schemeClr val="bg1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42900" indent="-242900" algn="l">
              <a:lnSpc>
                <a:spcPts val="2873"/>
              </a:lnSpc>
              <a:buSzPct val="100000"/>
              <a:buChar char="•"/>
            </a:pPr>
            <a:r>
              <a:rPr lang="en-US" sz="2052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Requisiti</a:t>
            </a:r>
            <a:r>
              <a:rPr lang="en-US" sz="2052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hardware/software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Sia il server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il client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devono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essere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dotati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connessione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internet stabile per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potersi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scambiare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dati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attraverso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Affinchè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funzionalità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sviluppate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possano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essere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utilizzate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il client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 server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dovrà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essere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dotato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di:</a:t>
            </a:r>
          </a:p>
          <a:p>
            <a:pPr marL="742950" lvl="1" indent="-285750" algn="l">
              <a:lnSpc>
                <a:spcPts val="1835"/>
              </a:lnSpc>
              <a:spcBef>
                <a:spcPts val="243"/>
              </a:spcBef>
              <a:buFontTx/>
              <a:buChar char="-"/>
            </a:pP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GPS</a:t>
            </a:r>
          </a:p>
          <a:p>
            <a:pPr marL="742950" lvl="1" indent="-285750" algn="l">
              <a:lnSpc>
                <a:spcPts val="1835"/>
              </a:lnSpc>
              <a:spcBef>
                <a:spcPts val="243"/>
              </a:spcBef>
              <a:buFontTx/>
              <a:buChar char="-"/>
            </a:pP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fotografico</a:t>
            </a:r>
            <a:endParaRPr lang="en-US" sz="1311" dirty="0">
              <a:solidFill>
                <a:schemeClr val="bg1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742950" lvl="1" indent="-285750" algn="l">
              <a:lnSpc>
                <a:spcPts val="1835"/>
              </a:lnSpc>
              <a:spcBef>
                <a:spcPts val="243"/>
              </a:spcBef>
              <a:buFontTx/>
              <a:buChar char="-"/>
            </a:pP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sensore</a:t>
            </a:r>
            <a:r>
              <a:rPr lang="en-US" sz="131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 la </a:t>
            </a:r>
            <a:r>
              <a:rPr lang="en-US" sz="131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batteria</a:t>
            </a:r>
            <a:endParaRPr lang="en-US" sz="1311" dirty="0">
              <a:solidFill>
                <a:schemeClr val="bg1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5" y="379952"/>
            <a:ext cx="1218895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Home Page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99800"/>
            <a:ext cx="4031784" cy="4789877"/>
          </a:xfrm>
          <a:prstGeom prst="rect">
            <a:avLst/>
          </a:prstGeom>
          <a:solidFill>
            <a:srgbClr val="282C34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5680" r="25680"/>
          <a:stretch/>
        </p:blipFill>
        <p:spPr>
          <a:xfrm>
            <a:off x="476131" y="1599800"/>
            <a:ext cx="4031784" cy="478987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974523" y="1851435"/>
            <a:ext cx="3444141" cy="40208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Mostra un messaggio di attesa fino a quando non si connette un client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connesso, verrà mostrata una card contenente alcune informazioni sul dispositivo connesso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 posizione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Permette di visualizzare la posizione del dispositivo connesso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bject 5"/>
          <p:cNvSpPr/>
          <p:nvPr/>
        </p:nvSpPr>
        <p:spPr>
          <a:xfrm>
            <a:off x="8486511" y="1851435"/>
            <a:ext cx="3444141" cy="4233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Informazioni sullo stato della batteria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Permette di visualizzare le informazioni sullo stato della batteria del dispositivo connesso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Scatta una foto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Permette di scattare una foto dal dispositivo connesso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Avvia una chat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Permette di avviare una chat con il dispositivo connesso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3794" y="379952"/>
            <a:ext cx="775141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Scatta una foto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999000" y="0"/>
            <a:ext cx="4199475" cy="6865808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9612" r="29612"/>
          <a:stretch/>
        </p:blipFill>
        <p:spPr>
          <a:xfrm>
            <a:off x="7999000" y="0"/>
            <a:ext cx="4199475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71357" y="2394224"/>
            <a:ext cx="3561459" cy="31465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Richiesta dal server al client di scattare una foto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server invia una richiesta al client di scattare una foto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Messaggio di attesa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server mostra un messaggio di attesa fino a quando non si riceve l'immagine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bject 5"/>
          <p:cNvSpPr/>
          <p:nvPr/>
        </p:nvSpPr>
        <p:spPr>
          <a:xfrm>
            <a:off x="4189952" y="2394224"/>
            <a:ext cx="3561459" cy="30078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Visualizzazione dell'immagine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ricevuta l'immagine, questa verrà visualizzata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Opzioni disponibili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 avranno a disposizione 3 alternative: salvare l'immagine ricevuta, scattare un'altra foto o tornare alla home page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386153" y="379952"/>
            <a:ext cx="5629987" cy="16912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Ottieni</a:t>
            </a: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</a:t>
            </a:r>
            <a:r>
              <a:rPr lang="en-US" sz="375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Posizione</a:t>
            </a: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del client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4222953" cy="6865808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792" t="278" r="32792" b="278"/>
          <a:stretch/>
        </p:blipFill>
        <p:spPr>
          <a:xfrm>
            <a:off x="0" y="0"/>
            <a:ext cx="4222953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676011" y="1899581"/>
            <a:ext cx="7515989" cy="28715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Quando si clicca sul bottone "GET POSITION" viene inviata una richiesta al client.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Fino a quando non riceve i dati il server mostra un messaggio di attesa.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ricevuti i dati il server mostra una mappa con un pin alle coordinate ricevute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635581" y="379952"/>
            <a:ext cx="8917790" cy="11274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Visualizzazione delle informazioni sullo stato della batteria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522869" y="2161634"/>
            <a:ext cx="4199475" cy="4237565"/>
          </a:xfrm>
          <a:prstGeom prst="rect">
            <a:avLst/>
          </a:prstGeom>
          <a:solidFill>
            <a:srgbClr val="97AA0F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16904" r="16904"/>
          <a:stretch/>
        </p:blipFill>
        <p:spPr>
          <a:xfrm>
            <a:off x="7522869" y="2161634"/>
            <a:ext cx="4199475" cy="423756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71357" y="2646574"/>
            <a:ext cx="7122919" cy="32554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 click sul bottone "BATTERY STATUS  viene inviata una richiesta al client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Fino a quando non si ricevono le informazioni richieste viene mostrato un messaggio di attesa 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Ricevute le informazioni queste vengono visualizzate in una card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Widescreen</PresentationFormat>
  <Paragraphs>84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Calibri</vt:lpstr>
      <vt:lpstr>Montserrat</vt:lpstr>
      <vt:lpstr>Söhne</vt:lpstr>
      <vt:lpstr>Trocchi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Presentation</dc:title>
  <dc:subject>My First Presentation</dc:subject>
  <dc:creator>ANGELA GIULIA ALTOMARE</dc:creator>
  <cp:lastModifiedBy>Angela Giulia Altomare</cp:lastModifiedBy>
  <cp:revision>5</cp:revision>
  <dcterms:created xsi:type="dcterms:W3CDTF">2023-05-01T20:56:13Z</dcterms:created>
  <dcterms:modified xsi:type="dcterms:W3CDTF">2023-05-02T09:31:26Z</dcterms:modified>
</cp:coreProperties>
</file>